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43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13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4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46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4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44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BA73A520-3757-4BCC-A065-1BC0F3BC714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tableStyles" Target="tableStyles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807057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855177" y="1225062"/>
            <a:ext cx="55626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GIT &amp; GITHUB</a:t>
            </a:r>
            <a:endParaRPr sz="4000" b="1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" name="Picture 7" descr="Git - Logo Downlo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7432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File:Octicons-mark-github.sv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19400"/>
            <a:ext cx="2514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90230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609600" y="1143000"/>
            <a:ext cx="784860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Github.com is a website that hosts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repositories on a remote server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Hosting repositories on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facilitates the sharing of codebases among teams by providing a GUI to easily fork or clone repos to a local machine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pushing your repositories to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you will pretty much automatically create your own developer portfolio as well!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43318" y="116006"/>
            <a:ext cx="36576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GITHUB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Google Shape;133;p21"/>
          <p:cNvGraphicFramePr/>
          <p:nvPr/>
        </p:nvGraphicFramePr>
        <p:xfrm>
          <a:off x="761999" y="1658963"/>
          <a:ext cx="8001000" cy="4077455"/>
        </p:xfrm>
        <a:graphic>
          <a:graphicData uri="http://schemas.openxmlformats.org/drawingml/2006/table">
            <a:tbl>
              <a:tblPr firstRow="1" bandRow="1">
                <a:noFill/>
                <a:tableStyleId>{BA73A520-3757-4BCC-A065-1BC0F3BC7149}</a:tableStyleId>
              </a:tblPr>
              <a:tblGrid>
                <a:gridCol w="854475"/>
                <a:gridCol w="3488925"/>
                <a:gridCol w="3657600"/>
              </a:tblGrid>
              <a:tr h="47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S.No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Git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GitHub</a:t>
                      </a:r>
                      <a:endParaRPr sz="2400"/>
                    </a:p>
                  </a:txBody>
                  <a:tcPr marL="91450" marR="91450" marT="45725" marB="45725"/>
                </a:tc>
              </a:tr>
              <a:tr h="38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 is a software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 is a service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481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 is installed locally on the system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 is hosted on web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622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 is a command locally on the system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 provides a graphical interface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38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 is a tool to manage different versions of edits made to files in a git repository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 is a space to upload a copy of the git repository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38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 provides functionalities like Version Control System source code management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 provides functionalities of GIT like VCS Sources Code Management as well as adding few of its own features</a:t>
                      </a:r>
                      <a:endParaRPr sz="180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34" name="Google Shape;134;p21"/>
          <p:cNvSpPr/>
          <p:nvPr/>
        </p:nvSpPr>
        <p:spPr>
          <a:xfrm>
            <a:off x="609600" y="304800"/>
            <a:ext cx="60960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 BETWEEN GIT &amp; GITHUB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>
            <a:off x="548056" y="111376"/>
            <a:ext cx="60960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 OF GIT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0975" y="1640119"/>
            <a:ext cx="402174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Three main states of a </a:t>
            </a:r>
            <a:r>
              <a:rPr lang="en-US" sz="2000" dirty="0" err="1"/>
              <a:t>Git</a:t>
            </a:r>
            <a:r>
              <a:rPr lang="en-US" sz="2000" dirty="0"/>
              <a:t>:</a:t>
            </a:r>
          </a:p>
          <a:p>
            <a:pPr>
              <a:defRPr/>
            </a:pPr>
            <a:endParaRPr lang="en-US" sz="2000" dirty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/>
              <a:t>Working Directory – local disk </a:t>
            </a:r>
          </a:p>
          <a:p>
            <a:pPr lvl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/>
              <a:t>      where </a:t>
            </a:r>
            <a:r>
              <a:rPr lang="en-US" sz="2000" dirty="0"/>
              <a:t>the changes are done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US" sz="2000" dirty="0"/>
              <a:t>Staging Area – a file containing </a:t>
            </a:r>
            <a:r>
              <a:rPr lang="en-US" sz="2000" dirty="0" smtClean="0"/>
              <a:t>information </a:t>
            </a:r>
            <a:r>
              <a:rPr lang="en-US" sz="2000" dirty="0"/>
              <a:t>about what will go into </a:t>
            </a:r>
            <a:r>
              <a:rPr lang="en-US" sz="2000" dirty="0" smtClean="0"/>
              <a:t>next </a:t>
            </a:r>
            <a:r>
              <a:rPr lang="en-US" sz="2000" dirty="0"/>
              <a:t>commit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US" sz="2000" dirty="0" err="1"/>
              <a:t>Git</a:t>
            </a:r>
            <a:r>
              <a:rPr lang="en-US" sz="2000" dirty="0"/>
              <a:t> Directory –stores metadata and </a:t>
            </a:r>
          </a:p>
          <a:p>
            <a:pPr lvl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Object database for the project </a:t>
            </a:r>
          </a:p>
          <a:p>
            <a:pPr lvl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while cloning the repository</a:t>
            </a:r>
            <a:endParaRPr lang="en-IN" sz="2000" dirty="0"/>
          </a:p>
        </p:txBody>
      </p:sp>
      <p:pic>
        <p:nvPicPr>
          <p:cNvPr id="5" name="Picture 2" descr="https://player.slideplayer.com/27/9055706/data/images/img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8788" y="1078022"/>
            <a:ext cx="4799012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8931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8" y="1154875"/>
            <a:ext cx="8772525" cy="469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 descr="Git Commands Ultimate Tutorial [Part 2] - DEV Community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2" descr="Git Commands Ultimate Tutorial [Part 2] - DEV Commun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75" y="1541160"/>
            <a:ext cx="8639361" cy="48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>
            <a:off x="460375" y="152477"/>
            <a:ext cx="64770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304800" y="704165"/>
            <a:ext cx="81534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init 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config --global user.name “USER NAME"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config --global user.email USER@MAILID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only need to do this once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use a different name/email address for a particular project, you can change it for just that project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 to the project directory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above commands, but leave out the –global</a:t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533400" y="76200"/>
            <a:ext cx="5105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INRODUCE YOURSELF TO GIT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885" y="3587256"/>
            <a:ext cx="8412708" cy="2886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77728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045028"/>
            <a:ext cx="77724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>
            <a:off x="457200" y="152400"/>
            <a:ext cx="32004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HELPS YOU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386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590800"/>
            <a:ext cx="8229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460375" y="152477"/>
            <a:ext cx="4568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469474" y="1107820"/>
            <a:ext cx="5169326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 pwd  : present working directory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mkdir : creating the directory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$cd  : getting into that directory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notepad filenme  : creating the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101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057400"/>
            <a:ext cx="86868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/>
          <p:nvPr/>
        </p:nvSpPr>
        <p:spPr>
          <a:xfrm>
            <a:off x="460375" y="152477"/>
            <a:ext cx="3806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60375" y="1295400"/>
            <a:ext cx="80446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git init : The git init command creates a new Git repository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954" y="2362200"/>
            <a:ext cx="86868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460375" y="228600"/>
            <a:ext cx="3806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228600" y="1143000"/>
            <a:ext cx="9372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git status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git status command displays the state of the working directory and the staging area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143000" y="381000"/>
            <a:ext cx="55626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GIT &amp; GITHUB</a:t>
            </a:r>
            <a:endParaRPr sz="4000" b="1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990600" y="1524000"/>
            <a:ext cx="7467600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 system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version control system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version control system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 between DVCS &amp; CVCS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</a:t>
            </a:r>
            <a:r>
              <a:rPr lang="en-US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</a:t>
            </a:r>
            <a:r>
              <a:rPr lang="en-US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 </a:t>
            </a:r>
            <a:r>
              <a:rPr lang="en-US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commands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2362200"/>
            <a:ext cx="86106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228600" y="990600"/>
            <a:ext cx="998121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git commit  -m “meaningful mesage must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git commit command captures a snapshot of the project's currently staged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changes. Committed snapshots can be thought of as “safe” versions of a project—Git will never change them unless you explicitly ask it to.</a:t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460375" y="152477"/>
            <a:ext cx="3806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96" y="2590800"/>
            <a:ext cx="8991600" cy="392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460375" y="152477"/>
            <a:ext cx="3806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422844" y="1322457"/>
            <a:ext cx="830413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diff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used to show changes between </a:t>
            </a: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tree and staged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n-US" sz="20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diff –staged shows changes between staged and commit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863" y="2517576"/>
            <a:ext cx="85344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460375" y="152477"/>
            <a:ext cx="3806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303663" y="1194137"/>
            <a:ext cx="884033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log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log command displays all of the commits in a repository's history. 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default, the command displays each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commit's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Secure Hash Algorithm (SHA</a:t>
            </a: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code,  author, and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2362200"/>
            <a:ext cx="89154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460375" y="152477"/>
            <a:ext cx="3806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144439" y="1295400"/>
            <a:ext cx="854236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git reset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reset is a powerful command that is used to undo local changes to the state of a Git repo.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0" y="2743200"/>
            <a:ext cx="89154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/>
          <p:nvPr/>
        </p:nvSpPr>
        <p:spPr>
          <a:xfrm>
            <a:off x="460375" y="152477"/>
            <a:ext cx="3806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228600" y="1430215"/>
            <a:ext cx="788921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branch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branch in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simply a lightweight movable </a:t>
            </a:r>
            <a:r>
              <a:rPr lang="en-US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pointer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one of these commits.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default branch name in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master .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86000"/>
            <a:ext cx="84582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460375" y="152477"/>
            <a:ext cx="3806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282055" y="1295400"/>
            <a:ext cx="88619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git branch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git checkout command lets you navigate between the branches created by git branch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62200"/>
            <a:ext cx="91440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460375" y="152477"/>
            <a:ext cx="3806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685800" y="1600200"/>
            <a:ext cx="731020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git merge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Merging is Git's way of putting a forked history back together again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2049100"/>
            <a:ext cx="8915400" cy="442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/>
          <p:nvPr/>
        </p:nvSpPr>
        <p:spPr>
          <a:xfrm>
            <a:off x="460375" y="152477"/>
            <a:ext cx="44926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228601" y="1218104"/>
            <a:ext cx="8915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reverting the file contains three lines ,where third line was added.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75" y="2339454"/>
            <a:ext cx="8209128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/>
          <p:nvPr/>
        </p:nvSpPr>
        <p:spPr>
          <a:xfrm>
            <a:off x="460375" y="152477"/>
            <a:ext cx="44926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460375" y="1447800"/>
            <a:ext cx="820912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git revert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git revert command is a forward-moving undo operation that offers a safe method of undoing changes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/>
          <p:nvPr/>
        </p:nvSpPr>
        <p:spPr>
          <a:xfrm>
            <a:off x="685800" y="152400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066499"/>
            <a:ext cx="87630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381135" y="1197114"/>
            <a:ext cx="63211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executing the revert command it display this screen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escape and colon q to quit from this window.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797820" y="1464860"/>
            <a:ext cx="6669780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 management collaboration on a project by avoiding frustration of swapping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Ability to have unlimited number of developers working on the same code base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Easily revert back your files if something happened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two main categories of version control system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Centralized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version control system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   Distributed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version control system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609600" y="162663"/>
            <a:ext cx="50292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 SYSTEM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170" y="2057400"/>
            <a:ext cx="89154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/>
          <p:nvPr/>
        </p:nvSpPr>
        <p:spPr>
          <a:xfrm>
            <a:off x="293427" y="9099"/>
            <a:ext cx="44926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533400" y="1219200"/>
            <a:ext cx="38446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are done with the undo 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787" y="2438400"/>
            <a:ext cx="83820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460375" y="1371600"/>
            <a:ext cx="895493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new repository in git hub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🡪newrespository 🡪give reposistory Name 🡪enble on public 🡪click on create rep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752600"/>
            <a:ext cx="90678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402135" y="1263134"/>
            <a:ext cx="70325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copy the http code for pushing the files from local to server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74" y="2819400"/>
            <a:ext cx="822642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152400" y="1171517"/>
            <a:ext cx="9695361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git remote add origin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centralises your source code to the other projects. It is developed based on Linux,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complete open source and make your code useful to the other git users.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git push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git push command is used to upload local repository content to a remote repository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209800"/>
            <a:ext cx="784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609600" y="1200834"/>
            <a:ext cx="630505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push from local system , go to github and refresh it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see the your local files on server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31" y="2374710"/>
            <a:ext cx="91440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533400" y="1447800"/>
            <a:ext cx="76204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Ssh-keygen is a tool for creating new authentication key pairs for SSH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286000"/>
            <a:ext cx="80772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304800" y="1524000"/>
            <a:ext cx="84547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you will getting rsa publickey ,select the key and paste in the github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286000"/>
            <a:ext cx="82296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152401" y="1277034"/>
            <a:ext cx="9455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settings  🡪SSH &amp; GPS keys 🡪new SSH KEYS 🡪Now paste on key text box 🡪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add SSH key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072" y="2133600"/>
            <a:ext cx="84582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333543" y="1400145"/>
            <a:ext cx="84158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new repository 🡪public  🡪enable readme file 🡪click on repository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71" y="2286000"/>
            <a:ext cx="83820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685800" y="1371600"/>
            <a:ext cx="42599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copy the SSH KEY and paste in git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8569" y="1805202"/>
            <a:ext cx="4637225" cy="308636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457200" y="1524000"/>
            <a:ext cx="6087665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server contains all versioned files.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Clients check out files from the central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place, and all changes pushed to server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Has been standard for many years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Disadvantages: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redundancy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server goes down ,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no local tracking of files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459475" y="297976"/>
            <a:ext cx="6602104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VERSION CONTROL SYSTEM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75" y="2294930"/>
            <a:ext cx="86868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389862" y="1219200"/>
            <a:ext cx="85344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git clone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command line utility which is used to target an existing repository and create a clone, or copy of the target repository.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75" y="2057400"/>
            <a:ext cx="89154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415783" y="1311983"/>
            <a:ext cx="26311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ls –ltr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see it in the git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2010770"/>
            <a:ext cx="86106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609600" y="1600200"/>
            <a:ext cx="45825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get that directory and create the file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2035791"/>
            <a:ext cx="86868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9"/>
          <p:cNvSpPr txBox="1"/>
          <p:nvPr/>
        </p:nvSpPr>
        <p:spPr>
          <a:xfrm>
            <a:off x="205855" y="1143000"/>
            <a:ext cx="93191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push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git push command is used to upload local repository content to a remote repository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14600"/>
            <a:ext cx="91440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0"/>
          <p:cNvSpPr txBox="1"/>
          <p:nvPr/>
        </p:nvSpPr>
        <p:spPr>
          <a:xfrm>
            <a:off x="460375" y="1504890"/>
            <a:ext cx="47976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see the file which we have created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75" y="2209800"/>
            <a:ext cx="850255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51"/>
          <p:cNvSpPr txBox="1"/>
          <p:nvPr/>
        </p:nvSpPr>
        <p:spPr>
          <a:xfrm>
            <a:off x="460375" y="1219200"/>
            <a:ext cx="850255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fork is a copy of a repository. Forking a repository allows you to freely experiment with changes without affecting the original project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forking the project from orf /simple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75" y="2047164"/>
            <a:ext cx="80772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2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 txBox="1"/>
          <p:nvPr/>
        </p:nvSpPr>
        <p:spPr>
          <a:xfrm>
            <a:off x="491082" y="1331836"/>
            <a:ext cx="45951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file called simple is in my login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752600"/>
            <a:ext cx="87630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3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3"/>
          <p:cNvSpPr txBox="1"/>
          <p:nvPr/>
        </p:nvSpPr>
        <p:spPr>
          <a:xfrm>
            <a:off x="228600" y="1237509"/>
            <a:ext cx="71517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on that file called simple by cloning into your local system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905000"/>
            <a:ext cx="86106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/>
          <p:nvPr/>
        </p:nvSpPr>
        <p:spPr>
          <a:xfrm>
            <a:off x="460375" y="152477"/>
            <a:ext cx="571182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GIT &amp; GITHUB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609600" y="1371600"/>
            <a:ext cx="35378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in simple directory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7485" y="1606880"/>
            <a:ext cx="4166515" cy="34527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838200" y="1428750"/>
            <a:ext cx="4678910" cy="335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Clients fully mirror the repository</a:t>
            </a:r>
            <a:endParaRPr/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endParaRPr/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clients have entire history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Easier collaboration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workflows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50543" y="381000"/>
            <a:ext cx="6602104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VERSION CONTROL SYSTEM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 descr="Introduction to Git – KTEXPER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557" y="685800"/>
            <a:ext cx="8153400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 descr="Centralized vs Distributed Version Control: Which One Should We Choose? -  GeeksforGee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295400"/>
            <a:ext cx="7315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628934" y="304800"/>
            <a:ext cx="6602104" cy="914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VCS  Vs  DISTRIBUTED VCS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685800" y="1496290"/>
            <a:ext cx="8153400" cy="4322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itchFamily="34" charset="0"/>
              <a:buChar char="•"/>
            </a:pPr>
            <a:r>
              <a:rPr lang="en-US" sz="24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Version Control System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(VCS) designed to make it easier to have multiple versions of a code base, sometimes across multiple developers or teams 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 allows you to see changes you make to your code and easily revert them. 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1" dirty="0" smtClean="0">
                <a:latin typeface="Calibri" pitchFamily="34" charset="0"/>
              </a:rPr>
              <a:t>Git helps you keep track of code changes.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IN" sz="2400" b="1" dirty="0" smtClean="0">
              <a:latin typeface="Calibri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1" dirty="0" smtClean="0">
                <a:latin typeface="Calibri" pitchFamily="34" charset="0"/>
              </a:rPr>
              <a:t>Git is used to collaborate on code.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NOT GITHUB!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885967" y="228600"/>
            <a:ext cx="36576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GIT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349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885966" y="228600"/>
            <a:ext cx="5734641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VERSION CONTROL SYSTEM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10-Minute Guide to Git Version Control for Testers | by Zhimin Zhan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0988" y="1828800"/>
            <a:ext cx="8901587" cy="450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